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216" r:id="rId1"/>
  </p:sldMasterIdLst>
  <p:notesMasterIdLst>
    <p:notesMasterId r:id="rId3"/>
  </p:notesMasterIdLst>
  <p:sldIdLst>
    <p:sldId id="29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1"/>
    <a:srgbClr val="2E5E92"/>
    <a:srgbClr val="6F99C6"/>
    <a:srgbClr val="0000FF"/>
    <a:srgbClr val="FFFFFF"/>
    <a:srgbClr val="5E83AB"/>
    <a:srgbClr val="FFCC66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5221" autoAdjust="0"/>
  </p:normalViewPr>
  <p:slideViewPr>
    <p:cSldViewPr snapToGrid="0">
      <p:cViewPr>
        <p:scale>
          <a:sx n="121" d="100"/>
          <a:sy n="121" d="100"/>
        </p:scale>
        <p:origin x="880" y="-304"/>
      </p:cViewPr>
      <p:guideLst>
        <p:guide orient="horz" pos="1392"/>
        <p:guide pos="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12548-56BF-0646-9F2F-F7A8B6B947FF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53356-FBD5-4345-8E02-AAF11CE6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7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F584179E-FCB4-DB44-A7DF-9F872BC55A86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0939" y="686119"/>
            <a:ext cx="4554537" cy="34242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2290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1" y="4342764"/>
            <a:ext cx="5483225" cy="4110343"/>
          </a:xfrm>
          <a:ln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685800" rtl="0" eaLnBrk="1" latinLnBrk="0" hangingPunct="1">
              <a:lnSpc>
                <a:spcPts val="3450"/>
              </a:lnSpc>
              <a:spcBef>
                <a:spcPct val="0"/>
              </a:spcBef>
              <a:buNone/>
              <a:defRPr sz="315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24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2"/>
            <a:ext cx="4069080" cy="5211763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45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84166" y="452721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68580" tIns="34290" rIns="137160" bIns="274320" rtlCol="0" anchor="b" anchorCtr="0">
            <a:norm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endParaRPr sz="315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92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800600"/>
            <a:ext cx="8360242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67338"/>
            <a:ext cx="8304213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6" y="428064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2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1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27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3" y="914402"/>
            <a:ext cx="5195047" cy="5211763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4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68580" tIns="34290" rIns="137160" bIns="274320" rtlCol="0" anchor="b" anchorCtr="0">
            <a:norm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endParaRPr sz="315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4" y="4953002"/>
            <a:ext cx="2472017" cy="124609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7" y="4419601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15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6" y="461685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8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68580" tIns="34290" rIns="137160" bIns="274320" rtlCol="0" anchor="b" anchorCtr="0">
            <a:norm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endParaRPr sz="315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92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1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8" y="5367338"/>
            <a:ext cx="5653507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50">
                <a:solidFill>
                  <a:schemeClr val="bg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5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5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6" y="455776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grpSp>
        <p:nvGrpSpPr>
          <p:cNvPr id="8" name="Group 7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5" y="2857538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8"/>
            <a:ext cx="969264" cy="5921375"/>
          </a:xfrm>
        </p:spPr>
        <p:txBody>
          <a:bodyPr vert="eaVert"/>
          <a:lstStyle>
            <a:lvl1pPr algn="l">
              <a:defRPr sz="25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6" y="457200"/>
            <a:ext cx="6497637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7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6" y="444731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68580" tIns="34290" rIns="137160" bIns="274320" rtlCol="0" anchor="b" anchorCtr="0">
            <a:norm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endParaRPr sz="315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2017062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1" y="1532966"/>
            <a:ext cx="77542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6" y="1906545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31"/>
            <a:ext cx="486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700">
                <a:solidFill>
                  <a:schemeClr val="bg1"/>
                </a:solidFill>
                <a:sym typeface="Wingdings"/>
              </a:rPr>
              <a:t></a:t>
            </a:r>
            <a:endParaRPr sz="27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6" y="444731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3450"/>
              </a:lnSpc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80157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68580" tIns="34290" rIns="137160" bIns="274320" rtlCol="0" anchor="b" anchorCtr="0">
            <a:norm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endParaRPr sz="315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6" y="6263392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8"/>
            <a:ext cx="486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700">
                <a:solidFill>
                  <a:schemeClr val="bg1"/>
                </a:solidFill>
                <a:sym typeface="Wingdings"/>
              </a:rPr>
              <a:t></a:t>
            </a:r>
            <a:endParaRPr sz="27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15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685800" rtl="0" eaLnBrk="1" latinLnBrk="0" hangingPunct="1">
              <a:spcBef>
                <a:spcPts val="15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6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6" y="480157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68580" tIns="34290" rIns="137160" bIns="274320" rtlCol="0" anchor="b" anchorCtr="0">
            <a:norm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endParaRPr sz="315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6" y="626339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8"/>
            <a:ext cx="4860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700">
                <a:solidFill>
                  <a:schemeClr val="bg1"/>
                </a:solidFill>
                <a:sym typeface="Wingdings"/>
              </a:rPr>
              <a:t></a:t>
            </a:r>
            <a:endParaRPr sz="27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50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315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50" y="5862919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6" y="455776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grpSp>
        <p:nvGrpSpPr>
          <p:cNvPr id="9" name="Group 8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6" y="455776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350"/>
          </a:p>
        </p:txBody>
      </p:sp>
      <p:grpSp>
        <p:nvGrpSpPr>
          <p:cNvPr id="11" name="Group 10"/>
          <p:cNvGrpSpPr/>
          <p:nvPr/>
        </p:nvGrpSpPr>
        <p:grpSpPr>
          <a:xfrm>
            <a:off x="284166" y="1577849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35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95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None/>
              <a:defRPr sz="1950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6" y="2133603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F245C20-C9DC-D248-96AC-E80CDED74F06}" type="datetimeFigureOut">
              <a:rPr lang="en-US" smtClean="0"/>
              <a:t>5/4/20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5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D6C74849-7F60-7747-B9E7-CAEBDF78444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6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7" r:id="rId1"/>
    <p:sldLayoutId id="2147485218" r:id="rId2"/>
    <p:sldLayoutId id="2147485219" r:id="rId3"/>
    <p:sldLayoutId id="2147485220" r:id="rId4"/>
    <p:sldLayoutId id="2147485221" r:id="rId5"/>
    <p:sldLayoutId id="2147485222" r:id="rId6"/>
    <p:sldLayoutId id="2147485223" r:id="rId7"/>
    <p:sldLayoutId id="2147485224" r:id="rId8"/>
    <p:sldLayoutId id="2147485225" r:id="rId9"/>
    <p:sldLayoutId id="2147485226" r:id="rId10"/>
    <p:sldLayoutId id="2147485227" r:id="rId11"/>
    <p:sldLayoutId id="2147485228" r:id="rId12"/>
    <p:sldLayoutId id="2147485229" r:id="rId13"/>
    <p:sldLayoutId id="2147485230" r:id="rId14"/>
    <p:sldLayoutId id="2147485231" r:id="rId15"/>
    <p:sldLayoutId id="2147485232" r:id="rId16"/>
  </p:sldLayoutIdLst>
  <p:txStyles>
    <p:titleStyle>
      <a:lvl1pPr algn="r" defTabSz="685800" rtl="0" eaLnBrk="1" latinLnBrk="0" hangingPunct="1">
        <a:spcBef>
          <a:spcPct val="0"/>
        </a:spcBef>
        <a:buNone/>
        <a:defRPr sz="31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0519" indent="-340519" algn="l" defTabSz="685800" rtl="0" eaLnBrk="1" latinLnBrk="0" hangingPunct="1">
        <a:spcBef>
          <a:spcPts val="15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342900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6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45356" indent="-259556" algn="l" defTabSz="685800" rtl="0" eaLnBrk="1" latinLnBrk="0" hangingPunct="1">
        <a:spcBef>
          <a:spcPts val="45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200150" indent="-254794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54944" indent="-248841" algn="l" defTabSz="685800" rtl="0" eaLnBrk="1" latinLnBrk="0" hangingPunct="1">
        <a:spcBef>
          <a:spcPts val="45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718072" indent="-258366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35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69294" indent="-258366" algn="l" defTabSz="685800" rtl="0" eaLnBrk="1" latinLnBrk="0" hangingPunct="1">
        <a:spcBef>
          <a:spcPts val="45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35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27660" indent="-258366" algn="l" defTabSz="685800" rtl="0" eaLnBrk="1" latinLnBrk="0" hangingPunct="1">
        <a:spcBef>
          <a:spcPts val="45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35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84835" indent="-258366" algn="l" defTabSz="685800" rtl="0" eaLnBrk="1" latinLnBrk="0" hangingPunct="1">
        <a:spcBef>
          <a:spcPts val="45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35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4590"/>
            <a:ext cx="9138270" cy="1038713"/>
          </a:xfrm>
          <a:noFill/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tabLst>
                <a:tab pos="0" algn="l"/>
                <a:tab pos="343769" algn="l"/>
                <a:tab pos="687537" algn="l"/>
                <a:tab pos="1031306" algn="l"/>
                <a:tab pos="1375075" algn="l"/>
                <a:tab pos="1718843" algn="l"/>
                <a:tab pos="2062612" algn="l"/>
                <a:tab pos="2406381" algn="l"/>
                <a:tab pos="2750149" algn="l"/>
                <a:tab pos="3093918" algn="l"/>
                <a:tab pos="3437687" algn="l"/>
                <a:tab pos="3781455" algn="l"/>
                <a:tab pos="4125224" algn="l"/>
                <a:tab pos="4468993" algn="l"/>
                <a:tab pos="4812762" algn="l"/>
                <a:tab pos="5156530" algn="l"/>
                <a:tab pos="5500299" algn="l"/>
                <a:tab pos="5844068" algn="l"/>
                <a:tab pos="6187836" algn="l"/>
                <a:tab pos="6531605" algn="l"/>
                <a:tab pos="6875374" algn="l"/>
              </a:tabLst>
              <a:defRPr/>
            </a:pPr>
            <a:r>
              <a:rPr lang="en-GB" sz="3200" b="1" dirty="0">
                <a:solidFill>
                  <a:srgbClr val="000000"/>
                </a:solidFill>
                <a:latin typeface="+mn-lt"/>
              </a:rPr>
              <a:t>2021 Electronic Structure Workshop at</a:t>
            </a:r>
            <a:br>
              <a:rPr lang="en-GB" sz="3200" b="1" dirty="0">
                <a:solidFill>
                  <a:srgbClr val="000000"/>
                </a:solidFill>
                <a:latin typeface="+mn-lt"/>
              </a:rPr>
            </a:br>
            <a:r>
              <a:rPr lang="en-GB" sz="3200" b="1" dirty="0">
                <a:solidFill>
                  <a:srgbClr val="000000"/>
                </a:solidFill>
                <a:latin typeface="+mn-lt"/>
              </a:rPr>
              <a:t>University of California, Merced: 1-4 June 2021</a:t>
            </a:r>
            <a:endParaRPr lang="en-GB" sz="32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61464"/>
            <a:ext cx="58801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i="1" dirty="0"/>
              <a:t>Organizing committee</a:t>
            </a:r>
            <a:br>
              <a:rPr lang="en-GB" i="1" dirty="0"/>
            </a:br>
            <a:r>
              <a:rPr lang="en-GB" dirty="0"/>
              <a:t>David Strubbe and Aurora Pribram-Jones, UC Merced</a:t>
            </a:r>
            <a:br>
              <a:rPr lang="en-GB" dirty="0"/>
            </a:br>
            <a:r>
              <a:rPr lang="en-GB" dirty="0"/>
              <a:t>Steven Louie and Jeffrey Neaton, UC Berkeley and LBNL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0118" y="1400249"/>
            <a:ext cx="3258152" cy="3682586"/>
          </a:xfrm>
          <a:prstGeom prst="rect">
            <a:avLst/>
          </a:prstGeom>
        </p:spPr>
      </p:pic>
      <p:pic>
        <p:nvPicPr>
          <p:cNvPr id="15" name="Picture 14" descr="uc-merced-map-1600x500-edited2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91" r="9132"/>
          <a:stretch/>
        </p:blipFill>
        <p:spPr>
          <a:xfrm>
            <a:off x="4716342" y="5082834"/>
            <a:ext cx="4421928" cy="1775166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16" name="Rectangle 15"/>
          <p:cNvSpPr/>
          <p:nvPr/>
        </p:nvSpPr>
        <p:spPr>
          <a:xfrm>
            <a:off x="-1" y="2272860"/>
            <a:ext cx="58801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Newest UC campus, founded 2005</a:t>
            </a:r>
          </a:p>
          <a:p>
            <a:pPr>
              <a:lnSpc>
                <a:spcPct val="100000"/>
              </a:lnSpc>
            </a:pPr>
            <a:r>
              <a:rPr lang="en-US" dirty="0"/>
              <a:t>2 hours’ drive from San Francisco and Yosemite Nat’l Park</a:t>
            </a:r>
          </a:p>
          <a:p>
            <a:pPr>
              <a:lnSpc>
                <a:spcPct val="100000"/>
              </a:lnSpc>
            </a:pPr>
            <a:r>
              <a:rPr lang="en-US" dirty="0"/>
              <a:t>Hosted in brand-new buildings, banquet at nearby vineyard</a:t>
            </a:r>
          </a:p>
          <a:p>
            <a:r>
              <a:rPr lang="en-US" i="1"/>
              <a:t>https://physics.ucmerced.edu/electronic-structure-workshop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pic>
        <p:nvPicPr>
          <p:cNvPr id="18" name="Picture 12" descr="icnic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81118" y="3524468"/>
            <a:ext cx="3099000" cy="158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8361" y="4053268"/>
            <a:ext cx="1009159" cy="963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106862"/>
            <a:ext cx="4687659" cy="17511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8921" y="1502981"/>
            <a:ext cx="2129349" cy="4282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20448"/>
            <a:ext cx="2781119" cy="158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56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ctrum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12953</TotalTime>
  <Words>37</Words>
  <Application>Microsoft Macintosh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Corbel</vt:lpstr>
      <vt:lpstr>Wingdings</vt:lpstr>
      <vt:lpstr>Spectrum</vt:lpstr>
      <vt:lpstr>2021 Electronic Structure Workshop at University of California, Merced: 1-4 June 2021</vt:lpstr>
    </vt:vector>
  </TitlesOfParts>
  <Company>University of California, Merced</Company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Biancucci</dc:creator>
  <cp:lastModifiedBy>David Strubbe</cp:lastModifiedBy>
  <cp:revision>829</cp:revision>
  <cp:lastPrinted>2020-05-04T18:25:43Z</cp:lastPrinted>
  <dcterms:created xsi:type="dcterms:W3CDTF">2012-06-13T22:16:00Z</dcterms:created>
  <dcterms:modified xsi:type="dcterms:W3CDTF">2020-05-04T18:25:46Z</dcterms:modified>
</cp:coreProperties>
</file>